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03" r:id="rId1"/>
  </p:sldMasterIdLst>
  <p:sldIdLst>
    <p:sldId id="256" r:id="rId2"/>
    <p:sldId id="260" r:id="rId3"/>
    <p:sldId id="261" r:id="rId4"/>
    <p:sldId id="26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4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486"/>
    <p:restoredTop sz="94681"/>
  </p:normalViewPr>
  <p:slideViewPr>
    <p:cSldViewPr snapToGrid="0" snapToObjects="1">
      <p:cViewPr varScale="1">
        <p:scale>
          <a:sx n="107" d="100"/>
          <a:sy n="107" d="100"/>
        </p:scale>
        <p:origin x="7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25C40EC1-7AD8-174B-A959-6BDAA075DE17}" type="datetimeFigureOut">
              <a:rPr lang="en-US" smtClean="0"/>
              <a:t>4/9/18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78D1CF3D-43AD-1042-ABBE-DE44293D1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4902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40EC1-7AD8-174B-A959-6BDAA075DE17}" type="datetimeFigureOut">
              <a:rPr lang="en-US" smtClean="0"/>
              <a:t>4/9/18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CF3D-43AD-1042-ABBE-DE44293D1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471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40EC1-7AD8-174B-A959-6BDAA075DE17}" type="datetimeFigureOut">
              <a:rPr lang="en-US" smtClean="0"/>
              <a:t>4/9/18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CF3D-43AD-1042-ABBE-DE44293D1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7821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40EC1-7AD8-174B-A959-6BDAA075DE17}" type="datetimeFigureOut">
              <a:rPr lang="en-US" smtClean="0"/>
              <a:t>4/9/18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CF3D-43AD-1042-ABBE-DE44293D1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2988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40EC1-7AD8-174B-A959-6BDAA075DE17}" type="datetimeFigureOut">
              <a:rPr lang="en-US" smtClean="0"/>
              <a:t>4/9/18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CF3D-43AD-1042-ABBE-DE44293D1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4121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40EC1-7AD8-174B-A959-6BDAA075DE17}" type="datetimeFigureOut">
              <a:rPr lang="en-US" smtClean="0"/>
              <a:t>4/9/18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CF3D-43AD-1042-ABBE-DE44293D1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8269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40EC1-7AD8-174B-A959-6BDAA075DE17}" type="datetimeFigureOut">
              <a:rPr lang="en-US" smtClean="0"/>
              <a:t>4/9/18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CF3D-43AD-1042-ABBE-DE44293D1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460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40EC1-7AD8-174B-A959-6BDAA075DE17}" type="datetimeFigureOut">
              <a:rPr lang="en-US" smtClean="0"/>
              <a:t>4/9/18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CF3D-43AD-1042-ABBE-DE44293D1AD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95373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40EC1-7AD8-174B-A959-6BDAA075DE17}" type="datetimeFigureOut">
              <a:rPr lang="en-US" smtClean="0"/>
              <a:t>4/9/18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CF3D-43AD-1042-ABBE-DE44293D1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785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40EC1-7AD8-174B-A959-6BDAA075DE17}" type="datetimeFigureOut">
              <a:rPr lang="en-US" smtClean="0"/>
              <a:t>4/9/18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CF3D-43AD-1042-ABBE-DE44293D1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212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40EC1-7AD8-174B-A959-6BDAA075DE17}" type="datetimeFigureOut">
              <a:rPr lang="en-US" smtClean="0"/>
              <a:t>4/9/18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CF3D-43AD-1042-ABBE-DE44293D1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648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40EC1-7AD8-174B-A959-6BDAA075DE17}" type="datetimeFigureOut">
              <a:rPr lang="en-US" smtClean="0"/>
              <a:t>4/9/18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CF3D-43AD-1042-ABBE-DE44293D1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382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40EC1-7AD8-174B-A959-6BDAA075DE17}" type="datetimeFigureOut">
              <a:rPr lang="en-US" smtClean="0"/>
              <a:t>4/9/18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CF3D-43AD-1042-ABBE-DE44293D1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020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40EC1-7AD8-174B-A959-6BDAA075DE17}" type="datetimeFigureOut">
              <a:rPr lang="en-US" smtClean="0"/>
              <a:t>4/9/18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CF3D-43AD-1042-ABBE-DE44293D1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294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40EC1-7AD8-174B-A959-6BDAA075DE17}" type="datetimeFigureOut">
              <a:rPr lang="en-US" smtClean="0"/>
              <a:t>4/9/18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CF3D-43AD-1042-ABBE-DE44293D1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321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40EC1-7AD8-174B-A959-6BDAA075DE17}" type="datetimeFigureOut">
              <a:rPr lang="en-US" smtClean="0"/>
              <a:t>4/9/18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CF3D-43AD-1042-ABBE-DE44293D1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089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C40EC1-7AD8-174B-A959-6BDAA075DE17}" type="datetimeFigureOut">
              <a:rPr lang="en-US" smtClean="0"/>
              <a:t>4/9/18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1CF3D-43AD-1042-ABBE-DE44293D1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64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5C40EC1-7AD8-174B-A959-6BDAA075DE17}" type="datetimeFigureOut">
              <a:rPr lang="en-US" smtClean="0"/>
              <a:t>4/9/18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8D1CF3D-43AD-1042-ABBE-DE44293D1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45149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906" r:id="rId3"/>
    <p:sldLayoutId id="2147483907" r:id="rId4"/>
    <p:sldLayoutId id="2147483908" r:id="rId5"/>
    <p:sldLayoutId id="2147483909" r:id="rId6"/>
    <p:sldLayoutId id="2147483910" r:id="rId7"/>
    <p:sldLayoutId id="2147483911" r:id="rId8"/>
    <p:sldLayoutId id="2147483912" r:id="rId9"/>
    <p:sldLayoutId id="2147483913" r:id="rId10"/>
    <p:sldLayoutId id="2147483914" r:id="rId11"/>
    <p:sldLayoutId id="2147483915" r:id="rId12"/>
    <p:sldLayoutId id="2147483916" r:id="rId13"/>
    <p:sldLayoutId id="2147483917" r:id="rId14"/>
    <p:sldLayoutId id="2147483918" r:id="rId15"/>
    <p:sldLayoutId id="2147483919" r:id="rId16"/>
    <p:sldLayoutId id="214748392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099403" y="432008"/>
            <a:ext cx="56802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FFFF00"/>
                </a:solidFill>
                <a:latin typeface="Krungthep" panose="02000400000000000000" pitchFamily="2" charset="-34"/>
                <a:ea typeface="Krungthep" panose="02000400000000000000" pitchFamily="2" charset="-34"/>
                <a:cs typeface="Krungthep" panose="02000400000000000000" pitchFamily="2" charset="-34"/>
              </a:rPr>
              <a:t>Design</a:t>
            </a:r>
            <a:r>
              <a:rPr lang="en-US" sz="4400" dirty="0">
                <a:solidFill>
                  <a:srgbClr val="FF6432"/>
                </a:solidFill>
                <a:latin typeface="Krungthep" panose="02000400000000000000" pitchFamily="2" charset="-34"/>
                <a:ea typeface="Krungthep" panose="02000400000000000000" pitchFamily="2" charset="-34"/>
                <a:cs typeface="Krungthep" panose="02000400000000000000" pitchFamily="2" charset="-34"/>
              </a:rPr>
              <a:t> 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46322" y="428494"/>
            <a:ext cx="63414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Krungthep" panose="02000400000000000000" pitchFamily="2" charset="-34"/>
                <a:ea typeface="Krungthep" panose="02000400000000000000" pitchFamily="2" charset="-34"/>
                <a:cs typeface="Krungthep" panose="02000400000000000000" pitchFamily="2" charset="-34"/>
              </a:rPr>
              <a:t>9O.    Arduino - Sensors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99468" y="3589383"/>
            <a:ext cx="7696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venir Roman" panose="02000503020000020003" pitchFamily="2" charset="0"/>
                <a:ea typeface="Apple Braille" charset="0"/>
                <a:cs typeface="Apple Braille" charset="0"/>
              </a:rPr>
              <a:t>B. Developing  Ideas		</a:t>
            </a:r>
            <a:r>
              <a:rPr lang="es-ES" sz="2400" dirty="0" err="1">
                <a:latin typeface="Avenir Roman" panose="02000503020000020003" pitchFamily="2" charset="0"/>
                <a:ea typeface="Apple Braille" charset="0"/>
                <a:cs typeface="Apple Braille" charset="0"/>
              </a:rPr>
              <a:t>Apr</a:t>
            </a:r>
            <a:r>
              <a:rPr lang="es-ES" sz="2400" dirty="0">
                <a:latin typeface="Avenir Roman" panose="02000503020000020003" pitchFamily="2" charset="0"/>
                <a:ea typeface="Apple Braille" charset="0"/>
                <a:cs typeface="Apple Braille" charset="0"/>
              </a:rPr>
              <a:t>. 17 - 20 – 25 - 30</a:t>
            </a:r>
            <a:endParaRPr lang="en-US" sz="2400" dirty="0">
              <a:latin typeface="Avenir Roman" panose="02000503020000020003" pitchFamily="2" charset="0"/>
              <a:ea typeface="Apple Braille" charset="0"/>
              <a:cs typeface="Apple Braille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90725" y="4528782"/>
            <a:ext cx="73212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venir Roman" panose="02000503020000020003" pitchFamily="2" charset="0"/>
                <a:ea typeface="Apple Braille" charset="0"/>
                <a:cs typeface="Apple Braille" charset="0"/>
              </a:rPr>
              <a:t>C. Creation				</a:t>
            </a:r>
            <a:r>
              <a:rPr lang="es-ES" sz="2400" dirty="0" err="1">
                <a:latin typeface="Avenir Roman" panose="02000503020000020003" pitchFamily="2" charset="0"/>
                <a:ea typeface="Apple Braille" charset="0"/>
                <a:cs typeface="Apple Braille" charset="0"/>
              </a:rPr>
              <a:t>May</a:t>
            </a:r>
            <a:r>
              <a:rPr lang="es-ES" sz="2400" dirty="0">
                <a:latin typeface="Avenir Roman" panose="02000503020000020003" pitchFamily="2" charset="0"/>
                <a:ea typeface="Apple Braille" charset="0"/>
                <a:cs typeface="Apple Braille" charset="0"/>
              </a:rPr>
              <a:t> 4 - 9 – 16 - 21</a:t>
            </a:r>
            <a:endParaRPr lang="en-US" sz="2400" dirty="0">
              <a:latin typeface="Avenir Roman" panose="02000503020000020003" pitchFamily="2" charset="0"/>
              <a:ea typeface="Apple Braille" charset="0"/>
              <a:cs typeface="Apple Braille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83699" y="5442039"/>
            <a:ext cx="64331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venir Roman" panose="02000503020000020003" pitchFamily="2" charset="0"/>
              </a:rPr>
              <a:t>D. Eval</a:t>
            </a:r>
            <a:r>
              <a:rPr lang="en-US" sz="2400" dirty="0">
                <a:latin typeface="Avenir Roman" panose="02000503020000020003" pitchFamily="2" charset="0"/>
                <a:ea typeface="Apple Braille" charset="0"/>
                <a:cs typeface="Apple Braille" charset="0"/>
              </a:rPr>
              <a:t>uation				May 24 - 29</a:t>
            </a:r>
            <a:endParaRPr lang="en-US" sz="2400" strike="sngStrike" dirty="0">
              <a:latin typeface="Avenir Roman" panose="02000503020000020003" pitchFamily="2" charset="0"/>
              <a:ea typeface="Apple Braille" charset="0"/>
              <a:cs typeface="Apple Braille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14984" y="2642015"/>
            <a:ext cx="6602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venir Roman" panose="02000503020000020003" pitchFamily="2" charset="0"/>
                <a:ea typeface="Apple Braille" charset="0"/>
                <a:cs typeface="Apple Braille" charset="0"/>
              </a:rPr>
              <a:t>A. Inquiry and Analyzing		</a:t>
            </a:r>
            <a:r>
              <a:rPr lang="es-ES" sz="2400" dirty="0" err="1">
                <a:latin typeface="Avenir Roman" panose="02000503020000020003" pitchFamily="2" charset="0"/>
                <a:ea typeface="Apple Braille" charset="0"/>
                <a:cs typeface="Apple Braille" charset="0"/>
              </a:rPr>
              <a:t>Apr</a:t>
            </a:r>
            <a:r>
              <a:rPr lang="es-ES" sz="2400" dirty="0">
                <a:latin typeface="Avenir Roman" panose="02000503020000020003" pitchFamily="2" charset="0"/>
                <a:ea typeface="Apple Braille" charset="0"/>
                <a:cs typeface="Apple Braille" charset="0"/>
              </a:rPr>
              <a:t>. 4 - 9- 12</a:t>
            </a:r>
            <a:endParaRPr lang="en-US" sz="2400" dirty="0">
              <a:latin typeface="Avenir Roman" panose="02000503020000020003" pitchFamily="2" charset="0"/>
              <a:ea typeface="Apple Braille" charset="0"/>
              <a:cs typeface="Apple Braille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D2BCEC5-5E46-CF48-9E9B-C8E9D508F1F3}"/>
              </a:ext>
            </a:extLst>
          </p:cNvPr>
          <p:cNvSpPr txBox="1"/>
          <p:nvPr/>
        </p:nvSpPr>
        <p:spPr>
          <a:xfrm>
            <a:off x="1406063" y="1249386"/>
            <a:ext cx="6341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venir Light" panose="020B0402020203020204" pitchFamily="34" charset="77"/>
                <a:ea typeface="Franklin Gothic Demi" charset="0"/>
                <a:cs typeface="Franklin Gothic Demi" charset="0"/>
              </a:rPr>
              <a:t>Class schedule by stages for Period III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AFB04E7-51CD-9C40-8ACD-C5A3DC83AF8A}"/>
              </a:ext>
            </a:extLst>
          </p:cNvPr>
          <p:cNvSpPr txBox="1"/>
          <p:nvPr/>
        </p:nvSpPr>
        <p:spPr>
          <a:xfrm>
            <a:off x="9097904" y="5580538"/>
            <a:ext cx="22860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Bangla MN" charset="0"/>
                <a:ea typeface="Bangla MN" charset="0"/>
                <a:cs typeface="Bangla MN" charset="0"/>
              </a:rPr>
              <a:t>    Unit III</a:t>
            </a:r>
          </a:p>
        </p:txBody>
      </p:sp>
      <p:sp>
        <p:nvSpPr>
          <p:cNvPr id="2" name="Striped Right Arrow 1">
            <a:extLst>
              <a:ext uri="{FF2B5EF4-FFF2-40B4-BE49-F238E27FC236}">
                <a16:creationId xmlns:a16="http://schemas.microsoft.com/office/drawing/2014/main" id="{864206F3-D875-7142-A543-4EB8A987239D}"/>
              </a:ext>
            </a:extLst>
          </p:cNvPr>
          <p:cNvSpPr/>
          <p:nvPr/>
        </p:nvSpPr>
        <p:spPr>
          <a:xfrm>
            <a:off x="4952011" y="2748684"/>
            <a:ext cx="665018" cy="25629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triped Right Arrow 12">
            <a:extLst>
              <a:ext uri="{FF2B5EF4-FFF2-40B4-BE49-F238E27FC236}">
                <a16:creationId xmlns:a16="http://schemas.microsoft.com/office/drawing/2014/main" id="{92D93F07-00B7-5B44-B6EA-86AD81E077C6}"/>
              </a:ext>
            </a:extLst>
          </p:cNvPr>
          <p:cNvSpPr/>
          <p:nvPr/>
        </p:nvSpPr>
        <p:spPr>
          <a:xfrm>
            <a:off x="4987637" y="3688083"/>
            <a:ext cx="665018" cy="25629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triped Right Arrow 13">
            <a:extLst>
              <a:ext uri="{FF2B5EF4-FFF2-40B4-BE49-F238E27FC236}">
                <a16:creationId xmlns:a16="http://schemas.microsoft.com/office/drawing/2014/main" id="{585CD9EA-4943-2C49-A11A-1EE181258478}"/>
              </a:ext>
            </a:extLst>
          </p:cNvPr>
          <p:cNvSpPr/>
          <p:nvPr/>
        </p:nvSpPr>
        <p:spPr>
          <a:xfrm>
            <a:off x="4952011" y="4631466"/>
            <a:ext cx="665018" cy="25629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triped Right Arrow 14">
            <a:extLst>
              <a:ext uri="{FF2B5EF4-FFF2-40B4-BE49-F238E27FC236}">
                <a16:creationId xmlns:a16="http://schemas.microsoft.com/office/drawing/2014/main" id="{EC997F72-745E-9544-AE8B-C312173471CC}"/>
              </a:ext>
            </a:extLst>
          </p:cNvPr>
          <p:cNvSpPr/>
          <p:nvPr/>
        </p:nvSpPr>
        <p:spPr>
          <a:xfrm>
            <a:off x="4952011" y="5544723"/>
            <a:ext cx="665018" cy="25629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989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3C71154-9DC2-1946-96E9-85DD8D126AC2}"/>
              </a:ext>
            </a:extLst>
          </p:cNvPr>
          <p:cNvSpPr txBox="1"/>
          <p:nvPr/>
        </p:nvSpPr>
        <p:spPr>
          <a:xfrm>
            <a:off x="10099403" y="432008"/>
            <a:ext cx="56802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FFFF00"/>
                </a:solidFill>
                <a:latin typeface="Krungthep" panose="02000400000000000000" pitchFamily="2" charset="-34"/>
                <a:ea typeface="Krungthep" panose="02000400000000000000" pitchFamily="2" charset="-34"/>
                <a:cs typeface="Krungthep" panose="02000400000000000000" pitchFamily="2" charset="-34"/>
              </a:rPr>
              <a:t>Design</a:t>
            </a:r>
            <a:r>
              <a:rPr lang="en-US" sz="4400" dirty="0">
                <a:solidFill>
                  <a:srgbClr val="FF6432"/>
                </a:solidFill>
                <a:latin typeface="Krungthep" panose="02000400000000000000" pitchFamily="2" charset="-34"/>
                <a:ea typeface="Krungthep" panose="02000400000000000000" pitchFamily="2" charset="-34"/>
                <a:cs typeface="Krungthep" panose="02000400000000000000" pitchFamily="2" charset="-34"/>
              </a:rPr>
              <a:t> 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0E739D7-6617-6B42-837F-FC08892186AE}"/>
              </a:ext>
            </a:extLst>
          </p:cNvPr>
          <p:cNvSpPr txBox="1"/>
          <p:nvPr/>
        </p:nvSpPr>
        <p:spPr>
          <a:xfrm>
            <a:off x="1546322" y="428494"/>
            <a:ext cx="63414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Krungthep" panose="02000400000000000000" pitchFamily="2" charset="-34"/>
                <a:ea typeface="Krungthep" panose="02000400000000000000" pitchFamily="2" charset="-34"/>
                <a:cs typeface="Krungthep" panose="02000400000000000000" pitchFamily="2" charset="-34"/>
              </a:rPr>
              <a:t>9B.    Arduino - Sensors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AE5F14B-62A1-7C4E-8520-4DD3852CB4DB}"/>
              </a:ext>
            </a:extLst>
          </p:cNvPr>
          <p:cNvSpPr txBox="1"/>
          <p:nvPr/>
        </p:nvSpPr>
        <p:spPr>
          <a:xfrm>
            <a:off x="1299468" y="3589383"/>
            <a:ext cx="7730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venir Roman" panose="02000503020000020003" pitchFamily="2" charset="0"/>
                <a:ea typeface="Apple Braille" charset="0"/>
                <a:cs typeface="Apple Braille" charset="0"/>
              </a:rPr>
              <a:t>B. Developing  Ideas		</a:t>
            </a:r>
            <a:r>
              <a:rPr lang="es-ES" sz="2400" dirty="0" err="1">
                <a:latin typeface="Avenir Roman" panose="02000503020000020003" pitchFamily="2" charset="0"/>
                <a:ea typeface="Apple Braille" charset="0"/>
                <a:cs typeface="Apple Braille" charset="0"/>
              </a:rPr>
              <a:t>Apr</a:t>
            </a:r>
            <a:r>
              <a:rPr lang="es-ES" sz="2400" dirty="0">
                <a:latin typeface="Avenir Roman" panose="02000503020000020003" pitchFamily="2" charset="0"/>
                <a:ea typeface="Apple Braille" charset="0"/>
                <a:cs typeface="Apple Braille" charset="0"/>
              </a:rPr>
              <a:t>. 16 - 20 – 24 - 30 </a:t>
            </a:r>
            <a:endParaRPr lang="en-US" sz="2400" dirty="0">
              <a:latin typeface="Avenir Roman" panose="02000503020000020003" pitchFamily="2" charset="0"/>
              <a:ea typeface="Apple Braille" charset="0"/>
              <a:cs typeface="Apple Braille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C4E307-0730-0C4C-93D2-F2C610CEFF82}"/>
              </a:ext>
            </a:extLst>
          </p:cNvPr>
          <p:cNvSpPr txBox="1"/>
          <p:nvPr/>
        </p:nvSpPr>
        <p:spPr>
          <a:xfrm>
            <a:off x="1190725" y="4528782"/>
            <a:ext cx="80393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venir Roman" panose="02000503020000020003" pitchFamily="2" charset="0"/>
                <a:ea typeface="Apple Braille" charset="0"/>
                <a:cs typeface="Apple Braille" charset="0"/>
              </a:rPr>
              <a:t>C. Creation				</a:t>
            </a:r>
            <a:r>
              <a:rPr lang="es-ES" sz="2400" dirty="0" err="1">
                <a:latin typeface="Avenir Roman" panose="02000503020000020003" pitchFamily="2" charset="0"/>
                <a:ea typeface="Apple Braille" charset="0"/>
                <a:cs typeface="Apple Braille" charset="0"/>
              </a:rPr>
              <a:t>May</a:t>
            </a:r>
            <a:r>
              <a:rPr lang="es-ES" sz="2400" dirty="0">
                <a:latin typeface="Avenir Roman" panose="02000503020000020003" pitchFamily="2" charset="0"/>
                <a:ea typeface="Apple Braille" charset="0"/>
                <a:cs typeface="Apple Braille" charset="0"/>
              </a:rPr>
              <a:t> 3 - 9 – 15 – 21 - 23</a:t>
            </a:r>
            <a:endParaRPr lang="en-US" sz="2400" dirty="0">
              <a:latin typeface="Avenir Roman" panose="02000503020000020003" pitchFamily="2" charset="0"/>
              <a:ea typeface="Apple Braille" charset="0"/>
              <a:cs typeface="Apple Braille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A6FF0E5-C787-2143-A4D8-C100F14B7DF4}"/>
              </a:ext>
            </a:extLst>
          </p:cNvPr>
          <p:cNvSpPr txBox="1"/>
          <p:nvPr/>
        </p:nvSpPr>
        <p:spPr>
          <a:xfrm>
            <a:off x="1283699" y="5442039"/>
            <a:ext cx="64331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venir Roman" panose="02000503020000020003" pitchFamily="2" charset="0"/>
              </a:rPr>
              <a:t>D. Eval</a:t>
            </a:r>
            <a:r>
              <a:rPr lang="en-US" sz="2400" dirty="0">
                <a:latin typeface="Avenir Roman" panose="02000503020000020003" pitchFamily="2" charset="0"/>
                <a:ea typeface="Apple Braille" charset="0"/>
                <a:cs typeface="Apple Braille" charset="0"/>
              </a:rPr>
              <a:t>uation				May 29 - 31</a:t>
            </a:r>
            <a:endParaRPr lang="en-US" sz="2400" strike="sngStrike" dirty="0">
              <a:latin typeface="Avenir Roman" panose="02000503020000020003" pitchFamily="2" charset="0"/>
              <a:ea typeface="Apple Braille" charset="0"/>
              <a:cs typeface="Apple Braille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E367259-39F0-554F-9284-51372DE7464D}"/>
              </a:ext>
            </a:extLst>
          </p:cNvPr>
          <p:cNvSpPr txBox="1"/>
          <p:nvPr/>
        </p:nvSpPr>
        <p:spPr>
          <a:xfrm>
            <a:off x="1214984" y="2642015"/>
            <a:ext cx="66869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venir Roman" panose="02000503020000020003" pitchFamily="2" charset="0"/>
                <a:ea typeface="Apple Braille" charset="0"/>
                <a:cs typeface="Apple Braille" charset="0"/>
              </a:rPr>
              <a:t>A. Inquiry and Analyzing		</a:t>
            </a:r>
            <a:r>
              <a:rPr lang="es-ES" sz="2400" dirty="0" err="1">
                <a:latin typeface="Avenir Roman" panose="02000503020000020003" pitchFamily="2" charset="0"/>
                <a:ea typeface="Apple Braille" charset="0"/>
                <a:cs typeface="Apple Braille" charset="0"/>
              </a:rPr>
              <a:t>Apr</a:t>
            </a:r>
            <a:r>
              <a:rPr lang="es-ES" sz="2400" dirty="0">
                <a:latin typeface="Avenir Roman" panose="02000503020000020003" pitchFamily="2" charset="0"/>
                <a:ea typeface="Apple Braille" charset="0"/>
                <a:cs typeface="Apple Braille" charset="0"/>
              </a:rPr>
              <a:t>. 4 - 6- 12 </a:t>
            </a:r>
            <a:endParaRPr lang="en-US" sz="2400" dirty="0">
              <a:latin typeface="Avenir Roman" panose="02000503020000020003" pitchFamily="2" charset="0"/>
              <a:ea typeface="Apple Braille" charset="0"/>
              <a:cs typeface="Apple Braille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036CE09-5AA9-5B4B-81A4-8E9441237FE2}"/>
              </a:ext>
            </a:extLst>
          </p:cNvPr>
          <p:cNvSpPr txBox="1"/>
          <p:nvPr/>
        </p:nvSpPr>
        <p:spPr>
          <a:xfrm>
            <a:off x="1406063" y="1249386"/>
            <a:ext cx="6341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venir Light" panose="020B0402020203020204" pitchFamily="34" charset="77"/>
                <a:ea typeface="Franklin Gothic Demi" charset="0"/>
                <a:cs typeface="Franklin Gothic Demi" charset="0"/>
              </a:rPr>
              <a:t>Class schedule by stages for Period III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B0A25D4-4A4B-DC49-99C2-4AE5141FB151}"/>
              </a:ext>
            </a:extLst>
          </p:cNvPr>
          <p:cNvSpPr txBox="1"/>
          <p:nvPr/>
        </p:nvSpPr>
        <p:spPr>
          <a:xfrm>
            <a:off x="9097904" y="5580538"/>
            <a:ext cx="22860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Bangla MN" charset="0"/>
                <a:ea typeface="Bangla MN" charset="0"/>
                <a:cs typeface="Bangla MN" charset="0"/>
              </a:rPr>
              <a:t>    Unit III</a:t>
            </a:r>
          </a:p>
        </p:txBody>
      </p:sp>
      <p:sp>
        <p:nvSpPr>
          <p:cNvPr id="12" name="Striped Right Arrow 11">
            <a:extLst>
              <a:ext uri="{FF2B5EF4-FFF2-40B4-BE49-F238E27FC236}">
                <a16:creationId xmlns:a16="http://schemas.microsoft.com/office/drawing/2014/main" id="{0A223293-5F1D-C940-9CDD-9C55B97BEBF3}"/>
              </a:ext>
            </a:extLst>
          </p:cNvPr>
          <p:cNvSpPr/>
          <p:nvPr/>
        </p:nvSpPr>
        <p:spPr>
          <a:xfrm>
            <a:off x="5047013" y="2803137"/>
            <a:ext cx="534389" cy="231513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triped Right Arrow 12">
            <a:extLst>
              <a:ext uri="{FF2B5EF4-FFF2-40B4-BE49-F238E27FC236}">
                <a16:creationId xmlns:a16="http://schemas.microsoft.com/office/drawing/2014/main" id="{42046396-69BB-5648-9A33-96F166EF2303}"/>
              </a:ext>
            </a:extLst>
          </p:cNvPr>
          <p:cNvSpPr/>
          <p:nvPr/>
        </p:nvSpPr>
        <p:spPr>
          <a:xfrm>
            <a:off x="4914406" y="3704458"/>
            <a:ext cx="534389" cy="231513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triped Right Arrow 13">
            <a:extLst>
              <a:ext uri="{FF2B5EF4-FFF2-40B4-BE49-F238E27FC236}">
                <a16:creationId xmlns:a16="http://schemas.microsoft.com/office/drawing/2014/main" id="{CE849009-1A33-BA41-AEBA-426105CC39ED}"/>
              </a:ext>
            </a:extLst>
          </p:cNvPr>
          <p:cNvSpPr/>
          <p:nvPr/>
        </p:nvSpPr>
        <p:spPr>
          <a:xfrm>
            <a:off x="5050971" y="4643857"/>
            <a:ext cx="534389" cy="231513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triped Right Arrow 14">
            <a:extLst>
              <a:ext uri="{FF2B5EF4-FFF2-40B4-BE49-F238E27FC236}">
                <a16:creationId xmlns:a16="http://schemas.microsoft.com/office/drawing/2014/main" id="{2E35D4E5-3353-7E43-B358-F17BC1327CF7}"/>
              </a:ext>
            </a:extLst>
          </p:cNvPr>
          <p:cNvSpPr/>
          <p:nvPr/>
        </p:nvSpPr>
        <p:spPr>
          <a:xfrm>
            <a:off x="5047013" y="5553147"/>
            <a:ext cx="534389" cy="231513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6996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18779218-CF1B-1E41-A28C-EEB9B132BB2A}"/>
              </a:ext>
            </a:extLst>
          </p:cNvPr>
          <p:cNvSpPr txBox="1"/>
          <p:nvPr/>
        </p:nvSpPr>
        <p:spPr>
          <a:xfrm>
            <a:off x="10099403" y="432008"/>
            <a:ext cx="56802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FFFF00"/>
                </a:solidFill>
                <a:latin typeface="Krungthep" panose="02000400000000000000" pitchFamily="2" charset="-34"/>
                <a:ea typeface="Krungthep" panose="02000400000000000000" pitchFamily="2" charset="-34"/>
                <a:cs typeface="Krungthep" panose="02000400000000000000" pitchFamily="2" charset="-34"/>
              </a:rPr>
              <a:t>Design</a:t>
            </a:r>
            <a:r>
              <a:rPr lang="en-US" sz="4400" dirty="0">
                <a:solidFill>
                  <a:srgbClr val="FF6432"/>
                </a:solidFill>
                <a:latin typeface="Krungthep" panose="02000400000000000000" pitchFamily="2" charset="-34"/>
                <a:ea typeface="Krungthep" panose="02000400000000000000" pitchFamily="2" charset="-34"/>
                <a:cs typeface="Krungthep" panose="02000400000000000000" pitchFamily="2" charset="-34"/>
              </a:rPr>
              <a:t>  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9E3FE73-ABB7-C743-9503-0608597CC4EE}"/>
              </a:ext>
            </a:extLst>
          </p:cNvPr>
          <p:cNvSpPr txBox="1"/>
          <p:nvPr/>
        </p:nvSpPr>
        <p:spPr>
          <a:xfrm>
            <a:off x="1546322" y="428494"/>
            <a:ext cx="63414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Krungthep" panose="02000400000000000000" pitchFamily="2" charset="-34"/>
                <a:ea typeface="Krungthep" panose="02000400000000000000" pitchFamily="2" charset="-34"/>
                <a:cs typeface="Krungthep" panose="02000400000000000000" pitchFamily="2" charset="-34"/>
              </a:rPr>
              <a:t>9C.    Arduino - Sensors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049178F-5CF7-6E4C-9E38-E1A137D3DB7B}"/>
              </a:ext>
            </a:extLst>
          </p:cNvPr>
          <p:cNvSpPr txBox="1"/>
          <p:nvPr/>
        </p:nvSpPr>
        <p:spPr>
          <a:xfrm>
            <a:off x="1406063" y="1249386"/>
            <a:ext cx="6341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venir Light" panose="020B0402020203020204" pitchFamily="34" charset="77"/>
                <a:ea typeface="Franklin Gothic Demi" charset="0"/>
                <a:cs typeface="Franklin Gothic Demi" charset="0"/>
              </a:rPr>
              <a:t>Class schedule by stages for Period III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01C0E23-C7BA-3444-AF68-148A61BA3E8D}"/>
              </a:ext>
            </a:extLst>
          </p:cNvPr>
          <p:cNvSpPr txBox="1"/>
          <p:nvPr/>
        </p:nvSpPr>
        <p:spPr>
          <a:xfrm>
            <a:off x="9097904" y="5580538"/>
            <a:ext cx="22860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Bangla MN" charset="0"/>
                <a:ea typeface="Bangla MN" charset="0"/>
                <a:cs typeface="Bangla MN" charset="0"/>
              </a:rPr>
              <a:t>    Unit III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126090B-BF25-5E40-90D5-340041080B28}"/>
              </a:ext>
            </a:extLst>
          </p:cNvPr>
          <p:cNvSpPr txBox="1"/>
          <p:nvPr/>
        </p:nvSpPr>
        <p:spPr>
          <a:xfrm>
            <a:off x="1172001" y="3585398"/>
            <a:ext cx="8198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venir Roman" panose="02000503020000020003" pitchFamily="2" charset="0"/>
                <a:ea typeface="Apple Braille" charset="0"/>
                <a:cs typeface="Apple Braille" charset="0"/>
              </a:rPr>
              <a:t>B. Developing  Ideas		</a:t>
            </a:r>
            <a:r>
              <a:rPr lang="es-ES" sz="2400" dirty="0" err="1">
                <a:latin typeface="Avenir Roman" panose="02000503020000020003" pitchFamily="2" charset="0"/>
                <a:ea typeface="Apple Braille" charset="0"/>
                <a:cs typeface="Apple Braille" charset="0"/>
              </a:rPr>
              <a:t>Apr</a:t>
            </a:r>
            <a:r>
              <a:rPr lang="es-ES" sz="2400" dirty="0">
                <a:latin typeface="Avenir Roman" panose="02000503020000020003" pitchFamily="2" charset="0"/>
                <a:ea typeface="Apple Braille" charset="0"/>
                <a:cs typeface="Apple Braille" charset="0"/>
              </a:rPr>
              <a:t>. 19 – 23 - 27 - </a:t>
            </a:r>
            <a:r>
              <a:rPr lang="es-ES" sz="2400" dirty="0" err="1">
                <a:latin typeface="Avenir Roman" panose="02000503020000020003" pitchFamily="2" charset="0"/>
                <a:ea typeface="Apple Braille" charset="0"/>
                <a:cs typeface="Apple Braille" charset="0"/>
              </a:rPr>
              <a:t>May</a:t>
            </a:r>
            <a:r>
              <a:rPr lang="es-ES" sz="2400" dirty="0">
                <a:latin typeface="Avenir Roman" panose="02000503020000020003" pitchFamily="2" charset="0"/>
                <a:ea typeface="Apple Braille" charset="0"/>
                <a:cs typeface="Apple Braille" charset="0"/>
              </a:rPr>
              <a:t> 2</a:t>
            </a:r>
            <a:endParaRPr lang="en-US" sz="2400" dirty="0">
              <a:latin typeface="Avenir Roman" panose="02000503020000020003" pitchFamily="2" charset="0"/>
              <a:ea typeface="Apple Braille" charset="0"/>
              <a:cs typeface="Apple Braille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07AF0CE-1850-8C47-B898-81045B3F4785}"/>
              </a:ext>
            </a:extLst>
          </p:cNvPr>
          <p:cNvSpPr txBox="1"/>
          <p:nvPr/>
        </p:nvSpPr>
        <p:spPr>
          <a:xfrm>
            <a:off x="1172001" y="4528781"/>
            <a:ext cx="82109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venir Roman" panose="02000503020000020003" pitchFamily="2" charset="0"/>
                <a:ea typeface="Apple Braille" charset="0"/>
                <a:cs typeface="Apple Braille" charset="0"/>
              </a:rPr>
              <a:t>C. Creation				</a:t>
            </a:r>
            <a:r>
              <a:rPr lang="es-ES" sz="2400" dirty="0" err="1">
                <a:latin typeface="Avenir Roman" panose="02000503020000020003" pitchFamily="2" charset="0"/>
                <a:ea typeface="Apple Braille" charset="0"/>
                <a:cs typeface="Apple Braille" charset="0"/>
              </a:rPr>
              <a:t>May</a:t>
            </a:r>
            <a:r>
              <a:rPr lang="es-ES" sz="2400" dirty="0">
                <a:latin typeface="Avenir Roman" panose="02000503020000020003" pitchFamily="2" charset="0"/>
                <a:ea typeface="Apple Braille" charset="0"/>
                <a:cs typeface="Apple Braille" charset="0"/>
              </a:rPr>
              <a:t> 8 - 10 – 18 – 22 - 28</a:t>
            </a:r>
            <a:endParaRPr lang="en-US" sz="2400" dirty="0">
              <a:latin typeface="Avenir Roman" panose="02000503020000020003" pitchFamily="2" charset="0"/>
              <a:ea typeface="Apple Braille" charset="0"/>
              <a:cs typeface="Apple Braille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1FE0DBC-6C8E-9B47-A0B5-B5E740D03414}"/>
              </a:ext>
            </a:extLst>
          </p:cNvPr>
          <p:cNvSpPr txBox="1"/>
          <p:nvPr/>
        </p:nvSpPr>
        <p:spPr>
          <a:xfrm>
            <a:off x="1190725" y="5372619"/>
            <a:ext cx="5817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venir Roman" panose="02000503020000020003" pitchFamily="2" charset="0"/>
              </a:rPr>
              <a:t>D. Eval</a:t>
            </a:r>
            <a:r>
              <a:rPr lang="en-US" sz="2400" dirty="0">
                <a:latin typeface="Avenir Roman" panose="02000503020000020003" pitchFamily="2" charset="0"/>
                <a:ea typeface="Apple Braille" charset="0"/>
                <a:cs typeface="Apple Braille" charset="0"/>
              </a:rPr>
              <a:t>uation				May 30</a:t>
            </a:r>
            <a:endParaRPr lang="en-US" sz="2400" strike="sngStrike" dirty="0">
              <a:latin typeface="Avenir Roman" panose="02000503020000020003" pitchFamily="2" charset="0"/>
              <a:ea typeface="Apple Braille" charset="0"/>
              <a:cs typeface="Apple Braille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FEB8C90-F2A3-2547-AD6A-628E82F2E8DC}"/>
              </a:ext>
            </a:extLst>
          </p:cNvPr>
          <p:cNvSpPr txBox="1"/>
          <p:nvPr/>
        </p:nvSpPr>
        <p:spPr>
          <a:xfrm>
            <a:off x="1190725" y="2645999"/>
            <a:ext cx="74387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venir Roman" panose="02000503020000020003" pitchFamily="2" charset="0"/>
                <a:ea typeface="Apple Braille" charset="0"/>
                <a:cs typeface="Apple Braille" charset="0"/>
              </a:rPr>
              <a:t>A. Inquiry and Analyzing		</a:t>
            </a:r>
            <a:r>
              <a:rPr lang="es-ES" sz="2400" dirty="0" err="1">
                <a:latin typeface="Avenir Roman" panose="02000503020000020003" pitchFamily="2" charset="0"/>
                <a:ea typeface="Apple Braille" charset="0"/>
                <a:cs typeface="Apple Braille" charset="0"/>
              </a:rPr>
              <a:t>Apr</a:t>
            </a:r>
            <a:r>
              <a:rPr lang="es-ES" sz="2400" dirty="0">
                <a:latin typeface="Avenir Roman" panose="02000503020000020003" pitchFamily="2" charset="0"/>
                <a:ea typeface="Apple Braille" charset="0"/>
                <a:cs typeface="Apple Braille" charset="0"/>
              </a:rPr>
              <a:t>. 3 - 5 – 11 -  13</a:t>
            </a:r>
            <a:endParaRPr lang="en-US" sz="2400" dirty="0">
              <a:latin typeface="Avenir Roman" panose="02000503020000020003" pitchFamily="2" charset="0"/>
              <a:ea typeface="Apple Braille" charset="0"/>
              <a:cs typeface="Apple Braille" charset="0"/>
            </a:endParaRPr>
          </a:p>
        </p:txBody>
      </p:sp>
      <p:sp>
        <p:nvSpPr>
          <p:cNvPr id="18" name="Striped Right Arrow 17">
            <a:extLst>
              <a:ext uri="{FF2B5EF4-FFF2-40B4-BE49-F238E27FC236}">
                <a16:creationId xmlns:a16="http://schemas.microsoft.com/office/drawing/2014/main" id="{B0F1903B-E8A5-7C41-AEAB-69D84DF9FAD6}"/>
              </a:ext>
            </a:extLst>
          </p:cNvPr>
          <p:cNvSpPr/>
          <p:nvPr/>
        </p:nvSpPr>
        <p:spPr>
          <a:xfrm>
            <a:off x="4952011" y="2748684"/>
            <a:ext cx="665018" cy="25629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triped Right Arrow 18">
            <a:extLst>
              <a:ext uri="{FF2B5EF4-FFF2-40B4-BE49-F238E27FC236}">
                <a16:creationId xmlns:a16="http://schemas.microsoft.com/office/drawing/2014/main" id="{A3167F09-F0F4-8B4D-9048-6F3347E83532}"/>
              </a:ext>
            </a:extLst>
          </p:cNvPr>
          <p:cNvSpPr/>
          <p:nvPr/>
        </p:nvSpPr>
        <p:spPr>
          <a:xfrm>
            <a:off x="4987637" y="3688083"/>
            <a:ext cx="665018" cy="25629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triped Right Arrow 19">
            <a:extLst>
              <a:ext uri="{FF2B5EF4-FFF2-40B4-BE49-F238E27FC236}">
                <a16:creationId xmlns:a16="http://schemas.microsoft.com/office/drawing/2014/main" id="{774CB198-37B2-C640-B14D-195F3462DCFA}"/>
              </a:ext>
            </a:extLst>
          </p:cNvPr>
          <p:cNvSpPr/>
          <p:nvPr/>
        </p:nvSpPr>
        <p:spPr>
          <a:xfrm>
            <a:off x="4952011" y="4631466"/>
            <a:ext cx="665018" cy="25629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triped Right Arrow 20">
            <a:extLst>
              <a:ext uri="{FF2B5EF4-FFF2-40B4-BE49-F238E27FC236}">
                <a16:creationId xmlns:a16="http://schemas.microsoft.com/office/drawing/2014/main" id="{4D2C13A7-1E3C-F546-A6DE-6A8D44F8B761}"/>
              </a:ext>
            </a:extLst>
          </p:cNvPr>
          <p:cNvSpPr/>
          <p:nvPr/>
        </p:nvSpPr>
        <p:spPr>
          <a:xfrm>
            <a:off x="4952011" y="5544723"/>
            <a:ext cx="665018" cy="25629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896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8FCAEA2-3F19-DA48-97D4-596A1B2992E8}"/>
              </a:ext>
            </a:extLst>
          </p:cNvPr>
          <p:cNvSpPr txBox="1"/>
          <p:nvPr/>
        </p:nvSpPr>
        <p:spPr>
          <a:xfrm>
            <a:off x="10099403" y="432008"/>
            <a:ext cx="56802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rgbClr val="FFFF00"/>
                </a:solidFill>
                <a:latin typeface="Krungthep" panose="02000400000000000000" pitchFamily="2" charset="-34"/>
                <a:ea typeface="Krungthep" panose="02000400000000000000" pitchFamily="2" charset="-34"/>
                <a:cs typeface="Krungthep" panose="02000400000000000000" pitchFamily="2" charset="-34"/>
              </a:rPr>
              <a:t>Design</a:t>
            </a:r>
            <a:r>
              <a:rPr lang="en-US" sz="4400" dirty="0">
                <a:solidFill>
                  <a:srgbClr val="FF6432"/>
                </a:solidFill>
                <a:latin typeface="Krungthep" panose="02000400000000000000" pitchFamily="2" charset="-34"/>
                <a:ea typeface="Krungthep" panose="02000400000000000000" pitchFamily="2" charset="-34"/>
                <a:cs typeface="Krungthep" panose="02000400000000000000" pitchFamily="2" charset="-34"/>
              </a:rPr>
              <a:t> 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C90DDB-B7FF-D449-A706-6B7AA51FC085}"/>
              </a:ext>
            </a:extLst>
          </p:cNvPr>
          <p:cNvSpPr txBox="1"/>
          <p:nvPr/>
        </p:nvSpPr>
        <p:spPr>
          <a:xfrm>
            <a:off x="1546322" y="428494"/>
            <a:ext cx="63414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Krungthep" panose="02000400000000000000" pitchFamily="2" charset="-34"/>
                <a:ea typeface="Krungthep" panose="02000400000000000000" pitchFamily="2" charset="-34"/>
                <a:cs typeface="Krungthep" panose="02000400000000000000" pitchFamily="2" charset="-34"/>
              </a:rPr>
              <a:t>9R.    Arduino - Sensors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5FCD7F-C404-644B-ABF8-7E983EC5A353}"/>
              </a:ext>
            </a:extLst>
          </p:cNvPr>
          <p:cNvSpPr txBox="1"/>
          <p:nvPr/>
        </p:nvSpPr>
        <p:spPr>
          <a:xfrm>
            <a:off x="1406063" y="1249386"/>
            <a:ext cx="6341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venir Light" panose="020B0402020203020204" pitchFamily="34" charset="77"/>
                <a:ea typeface="Franklin Gothic Demi" charset="0"/>
                <a:cs typeface="Franklin Gothic Demi" charset="0"/>
              </a:rPr>
              <a:t>Class schedule by stages for Period III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9A84388-45C8-8A4D-A163-A6767A0CE3E6}"/>
              </a:ext>
            </a:extLst>
          </p:cNvPr>
          <p:cNvSpPr txBox="1"/>
          <p:nvPr/>
        </p:nvSpPr>
        <p:spPr>
          <a:xfrm>
            <a:off x="9097904" y="5580538"/>
            <a:ext cx="22860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Bangla MN" charset="0"/>
                <a:ea typeface="Bangla MN" charset="0"/>
                <a:cs typeface="Bangla MN" charset="0"/>
              </a:rPr>
              <a:t>    Unit III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8CF8FB1-63F7-BD45-A44E-3B73CC7C24EA}"/>
              </a:ext>
            </a:extLst>
          </p:cNvPr>
          <p:cNvSpPr txBox="1"/>
          <p:nvPr/>
        </p:nvSpPr>
        <p:spPr>
          <a:xfrm>
            <a:off x="1190725" y="3585398"/>
            <a:ext cx="79757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venir Roman" panose="02000503020000020003" pitchFamily="2" charset="0"/>
                <a:ea typeface="Apple Braille" charset="0"/>
                <a:cs typeface="Apple Braille" charset="0"/>
              </a:rPr>
              <a:t>B. Developing  Ideas		</a:t>
            </a:r>
            <a:r>
              <a:rPr lang="es-ES" sz="2400" dirty="0" err="1">
                <a:latin typeface="Avenir Roman" panose="02000503020000020003" pitchFamily="2" charset="0"/>
                <a:ea typeface="Apple Braille" charset="0"/>
                <a:cs typeface="Apple Braille" charset="0"/>
              </a:rPr>
              <a:t>Apr</a:t>
            </a:r>
            <a:r>
              <a:rPr lang="es-ES" sz="2400" dirty="0">
                <a:latin typeface="Avenir Roman" panose="02000503020000020003" pitchFamily="2" charset="0"/>
                <a:ea typeface="Apple Braille" charset="0"/>
                <a:cs typeface="Apple Braille" charset="0"/>
              </a:rPr>
              <a:t>. 23 - 24 - </a:t>
            </a:r>
            <a:r>
              <a:rPr lang="es-ES" sz="2400" dirty="0" err="1">
                <a:latin typeface="Avenir Roman" panose="02000503020000020003" pitchFamily="2" charset="0"/>
                <a:ea typeface="Apple Braille" charset="0"/>
                <a:cs typeface="Apple Braille" charset="0"/>
              </a:rPr>
              <a:t>May</a:t>
            </a:r>
            <a:r>
              <a:rPr lang="es-ES" sz="2400" dirty="0">
                <a:latin typeface="Avenir Roman" panose="02000503020000020003" pitchFamily="2" charset="0"/>
                <a:ea typeface="Apple Braille" charset="0"/>
                <a:cs typeface="Apple Braille" charset="0"/>
              </a:rPr>
              <a:t> 2 - 3</a:t>
            </a:r>
            <a:endParaRPr lang="en-US" sz="2400" dirty="0">
              <a:latin typeface="Avenir Roman" panose="02000503020000020003" pitchFamily="2" charset="0"/>
              <a:ea typeface="Apple Braille" charset="0"/>
              <a:cs typeface="Apple Braille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1A68EA3-3F5A-6040-8045-DB0B330C80BF}"/>
              </a:ext>
            </a:extLst>
          </p:cNvPr>
          <p:cNvSpPr txBox="1"/>
          <p:nvPr/>
        </p:nvSpPr>
        <p:spPr>
          <a:xfrm>
            <a:off x="1190725" y="4601340"/>
            <a:ext cx="83824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venir Roman" panose="02000503020000020003" pitchFamily="2" charset="0"/>
                <a:ea typeface="Apple Braille" charset="0"/>
                <a:cs typeface="Apple Braille" charset="0"/>
              </a:rPr>
              <a:t>C. Creation				</a:t>
            </a:r>
            <a:r>
              <a:rPr lang="es-ES" sz="2400" dirty="0" err="1">
                <a:latin typeface="Avenir Roman" panose="02000503020000020003" pitchFamily="2" charset="0"/>
                <a:ea typeface="Apple Braille" charset="0"/>
                <a:cs typeface="Apple Braille" charset="0"/>
              </a:rPr>
              <a:t>May</a:t>
            </a:r>
            <a:r>
              <a:rPr lang="es-ES" sz="2400" dirty="0">
                <a:latin typeface="Avenir Roman" panose="02000503020000020003" pitchFamily="2" charset="0"/>
                <a:ea typeface="Apple Braille" charset="0"/>
                <a:cs typeface="Apple Braille" charset="0"/>
              </a:rPr>
              <a:t> 10 - 15 – 22 – 23 - 30</a:t>
            </a:r>
            <a:endParaRPr lang="en-US" sz="2400" dirty="0">
              <a:latin typeface="Avenir Roman" panose="02000503020000020003" pitchFamily="2" charset="0"/>
              <a:ea typeface="Apple Braille" charset="0"/>
              <a:cs typeface="Apple Braille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3F62D50-3E1B-D94C-A68E-BD2161312C14}"/>
              </a:ext>
            </a:extLst>
          </p:cNvPr>
          <p:cNvSpPr txBox="1"/>
          <p:nvPr/>
        </p:nvSpPr>
        <p:spPr>
          <a:xfrm>
            <a:off x="1190725" y="5442038"/>
            <a:ext cx="5817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venir Roman" panose="02000503020000020003" pitchFamily="2" charset="0"/>
              </a:rPr>
              <a:t>D. Eval</a:t>
            </a:r>
            <a:r>
              <a:rPr lang="en-US" sz="2400" dirty="0">
                <a:latin typeface="Avenir Roman" panose="02000503020000020003" pitchFamily="2" charset="0"/>
                <a:ea typeface="Apple Braille" charset="0"/>
                <a:cs typeface="Apple Braille" charset="0"/>
              </a:rPr>
              <a:t>uation				May 31</a:t>
            </a:r>
            <a:endParaRPr lang="en-US" sz="2400" strike="sngStrike" dirty="0">
              <a:latin typeface="Avenir Roman" panose="02000503020000020003" pitchFamily="2" charset="0"/>
              <a:ea typeface="Apple Braille" charset="0"/>
              <a:cs typeface="Apple Braille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F7DCC31-C6DD-9348-B69C-048A646F1F9D}"/>
              </a:ext>
            </a:extLst>
          </p:cNvPr>
          <p:cNvSpPr txBox="1"/>
          <p:nvPr/>
        </p:nvSpPr>
        <p:spPr>
          <a:xfrm>
            <a:off x="1214984" y="2642015"/>
            <a:ext cx="74387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venir Roman" panose="02000503020000020003" pitchFamily="2" charset="0"/>
                <a:ea typeface="Apple Braille" charset="0"/>
                <a:cs typeface="Apple Braille" charset="0"/>
              </a:rPr>
              <a:t>A. Inquiry and Analyzing		</a:t>
            </a:r>
            <a:r>
              <a:rPr lang="es-ES" sz="2400" dirty="0" err="1">
                <a:latin typeface="Avenir Roman" panose="02000503020000020003" pitchFamily="2" charset="0"/>
                <a:ea typeface="Apple Braille" charset="0"/>
                <a:cs typeface="Apple Braille" charset="0"/>
              </a:rPr>
              <a:t>Apr</a:t>
            </a:r>
            <a:r>
              <a:rPr lang="es-ES" sz="2400" dirty="0">
                <a:latin typeface="Avenir Roman" panose="02000503020000020003" pitchFamily="2" charset="0"/>
                <a:ea typeface="Apple Braille" charset="0"/>
                <a:cs typeface="Apple Braille" charset="0"/>
              </a:rPr>
              <a:t>. 5 - 6 – 13 - 16</a:t>
            </a:r>
            <a:endParaRPr lang="en-US" sz="2400" dirty="0">
              <a:latin typeface="Avenir Roman" panose="02000503020000020003" pitchFamily="2" charset="0"/>
              <a:ea typeface="Apple Braille" charset="0"/>
              <a:cs typeface="Apple Braille" charset="0"/>
            </a:endParaRPr>
          </a:p>
        </p:txBody>
      </p:sp>
      <p:sp>
        <p:nvSpPr>
          <p:cNvPr id="16" name="Striped Right Arrow 15">
            <a:extLst>
              <a:ext uri="{FF2B5EF4-FFF2-40B4-BE49-F238E27FC236}">
                <a16:creationId xmlns:a16="http://schemas.microsoft.com/office/drawing/2014/main" id="{6A46A2CD-F911-4B48-8004-C107D4488000}"/>
              </a:ext>
            </a:extLst>
          </p:cNvPr>
          <p:cNvSpPr/>
          <p:nvPr/>
        </p:nvSpPr>
        <p:spPr>
          <a:xfrm>
            <a:off x="4952011" y="2748684"/>
            <a:ext cx="665018" cy="25629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triped Right Arrow 16">
            <a:extLst>
              <a:ext uri="{FF2B5EF4-FFF2-40B4-BE49-F238E27FC236}">
                <a16:creationId xmlns:a16="http://schemas.microsoft.com/office/drawing/2014/main" id="{274815E7-733B-DB46-BEED-9776CBF2F376}"/>
              </a:ext>
            </a:extLst>
          </p:cNvPr>
          <p:cNvSpPr/>
          <p:nvPr/>
        </p:nvSpPr>
        <p:spPr>
          <a:xfrm>
            <a:off x="4987637" y="3688083"/>
            <a:ext cx="665018" cy="25629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triped Right Arrow 17">
            <a:extLst>
              <a:ext uri="{FF2B5EF4-FFF2-40B4-BE49-F238E27FC236}">
                <a16:creationId xmlns:a16="http://schemas.microsoft.com/office/drawing/2014/main" id="{E4058646-40DF-FF4A-9D45-2D1712D9DAE0}"/>
              </a:ext>
            </a:extLst>
          </p:cNvPr>
          <p:cNvSpPr/>
          <p:nvPr/>
        </p:nvSpPr>
        <p:spPr>
          <a:xfrm>
            <a:off x="4952011" y="4631466"/>
            <a:ext cx="665018" cy="25629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triped Right Arrow 18">
            <a:extLst>
              <a:ext uri="{FF2B5EF4-FFF2-40B4-BE49-F238E27FC236}">
                <a16:creationId xmlns:a16="http://schemas.microsoft.com/office/drawing/2014/main" id="{9D9C65F5-735B-794D-A2C8-4CCCA0CD5C93}"/>
              </a:ext>
            </a:extLst>
          </p:cNvPr>
          <p:cNvSpPr/>
          <p:nvPr/>
        </p:nvSpPr>
        <p:spPr>
          <a:xfrm>
            <a:off x="4952011" y="5544723"/>
            <a:ext cx="665018" cy="25629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6756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{289413F1-1D1E-504F-A88B-A3806281EA83}tf10001058</Template>
  <TotalTime>1070</TotalTime>
  <Words>124</Words>
  <Application>Microsoft Macintosh PowerPoint</Application>
  <PresentationFormat>Widescreen</PresentationFormat>
  <Paragraphs>32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4" baseType="lpstr">
      <vt:lpstr>Apple Braille</vt:lpstr>
      <vt:lpstr>Arial</vt:lpstr>
      <vt:lpstr>Avenir Light</vt:lpstr>
      <vt:lpstr>Avenir Roman</vt:lpstr>
      <vt:lpstr>Bangla MN</vt:lpstr>
      <vt:lpstr>Calibri</vt:lpstr>
      <vt:lpstr>Calibri Light</vt:lpstr>
      <vt:lpstr>Franklin Gothic Demi</vt:lpstr>
      <vt:lpstr>Krungthep</vt:lpstr>
      <vt:lpstr>Celestial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31</cp:revision>
  <dcterms:created xsi:type="dcterms:W3CDTF">2018-01-10T14:10:28Z</dcterms:created>
  <dcterms:modified xsi:type="dcterms:W3CDTF">2018-04-09T14:10:36Z</dcterms:modified>
</cp:coreProperties>
</file>